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035300" cy="2743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43000" y="787400"/>
            <a:ext cx="0" cy="2413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794000" y="787400"/>
            <a:ext cx="0" cy="1689603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794000" y="2616705"/>
            <a:ext cx="0" cy="583694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1041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7" name=""/>
          <p:cNvSpPr/>
          <p:nvPr/>
        </p:nvSpPr>
        <p:spPr>
          <a:xfrm>
            <a:off x="2692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8" name=""/>
          <p:cNvSpPr/>
          <p:nvPr/>
        </p:nvSpPr>
        <p:spPr>
          <a:xfrm>
            <a:off x="692150" y="844550"/>
            <a:ext cx="2552700" cy="2413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9" name=""/>
          <p:cNvCxnSpPr/>
          <p:nvPr/>
        </p:nvCxnSpPr>
        <p:spPr>
          <a:xfrm>
            <a:off x="1143000" y="844550"/>
            <a:ext cx="0" cy="254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794000" y="844550"/>
            <a:ext cx="0" cy="254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1149350" y="9588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 rot="120000">
            <a:off x="1373899" y="1119303"/>
            <a:ext cx="1086916" cy="6730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Label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in two lines,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or three.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149350" y="1327371"/>
            <a:ext cx="1638300" cy="5721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 rot="120000">
            <a:off x="1159117" y="1805103"/>
            <a:ext cx="1516481" cy="6731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With no special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indent it gets the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'inside' indent</a:t>
            </a:r>
          </a:p>
        </p:txBody>
      </p:sp>
      <p:cxnSp>
        <p:nvCxnSpPr>
          <p:cNvPr id="15" name=""/>
          <p:cNvCxnSpPr/>
          <p:nvPr/>
        </p:nvCxnSpPr>
        <p:spPr>
          <a:xfrm>
            <a:off x="1149350" y="2013171"/>
            <a:ext cx="1638300" cy="5721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1149350" y="2489421"/>
            <a:ext cx="1644650" cy="57432"/>
          </a:xfrm>
          <a:prstGeom prst="line"/>
          <a:ln w="25400">
            <a:prstDash val="solid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1149350" y="26733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1149350" y="2813271"/>
            <a:ext cx="1638300" cy="5721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1149350" y="3003771"/>
            <a:ext cx="1638300" cy="5721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